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6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74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7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93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64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27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5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40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80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4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1427A-E1C4-43E4-9398-289C32A449FF}" type="datetimeFigureOut">
              <a:rPr lang="en-GB" smtClean="0"/>
              <a:t>05/09/2016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DD1F6-8647-4907-8E28-E53C8B15EB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1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/>
          <a:srcRect l="35797" t="32304" r="35341" b="31403"/>
          <a:stretch/>
        </p:blipFill>
        <p:spPr>
          <a:xfrm>
            <a:off x="158261" y="135304"/>
            <a:ext cx="1802424" cy="170155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4365381"/>
            <a:ext cx="6353175" cy="3543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0908" y="2536337"/>
            <a:ext cx="9144000" cy="1065701"/>
          </a:xfrm>
        </p:spPr>
        <p:txBody>
          <a:bodyPr/>
          <a:lstStyle/>
          <a:p>
            <a:r>
              <a:rPr lang="nl-NL" dirty="0"/>
              <a:t>Uitgelicht: “De computer”</a:t>
            </a:r>
            <a:endParaRPr lang="en-GB" dirty="0"/>
          </a:p>
        </p:txBody>
      </p:sp>
      <p:sp>
        <p:nvSpPr>
          <p:cNvPr id="4" name="Tekstvak 3"/>
          <p:cNvSpPr txBox="1"/>
          <p:nvPr/>
        </p:nvSpPr>
        <p:spPr>
          <a:xfrm>
            <a:off x="316523" y="5284177"/>
            <a:ext cx="25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Door: -Lennart Hoornaar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26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15" y="3583826"/>
            <a:ext cx="4894385" cy="33419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57599" y="1925514"/>
            <a:ext cx="4739054" cy="2092569"/>
          </a:xfrm>
        </p:spPr>
        <p:txBody>
          <a:bodyPr/>
          <a:lstStyle/>
          <a:p>
            <a:r>
              <a:rPr lang="nl-NL" dirty="0"/>
              <a:t>Wat gaan we doen?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9" y="111559"/>
            <a:ext cx="1804572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06008" y="338749"/>
            <a:ext cx="3771900" cy="1325563"/>
          </a:xfrm>
        </p:spPr>
        <p:txBody>
          <a:bodyPr/>
          <a:lstStyle/>
          <a:p>
            <a:r>
              <a:rPr lang="nl-NL" dirty="0"/>
              <a:t> Inhoudsopgave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47530" y="20215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-CPU</a:t>
            </a:r>
            <a:br>
              <a:rPr lang="en-GB" dirty="0"/>
            </a:br>
            <a:r>
              <a:rPr lang="en-GB" dirty="0"/>
              <a:t>-Motherboard</a:t>
            </a:r>
            <a:br>
              <a:rPr lang="en-GB" dirty="0"/>
            </a:br>
            <a:r>
              <a:rPr lang="en-GB" dirty="0"/>
              <a:t>-GPU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4" y="124694"/>
            <a:ext cx="1804572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                                   CPU</a:t>
            </a:r>
            <a:endParaRPr lang="en-GB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9" y="102034"/>
            <a:ext cx="1804572" cy="170093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61" y="3940077"/>
            <a:ext cx="3157553" cy="22820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3466">
            <a:off x="9230595" y="4021285"/>
            <a:ext cx="2584355" cy="2584355"/>
          </a:xfrm>
          <a:prstGeom prst="rect">
            <a:avLst/>
          </a:prstGeom>
        </p:spPr>
      </p:pic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77908" y="1751922"/>
            <a:ext cx="2542958" cy="2188155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509954" y="2347546"/>
            <a:ext cx="732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- Central Processing Unit</a:t>
            </a:r>
            <a:br>
              <a:rPr lang="nl-NL" sz="2400" dirty="0"/>
            </a:br>
            <a:r>
              <a:rPr lang="nl-NL" sz="2400" dirty="0"/>
              <a:t>- Het </a:t>
            </a:r>
            <a:r>
              <a:rPr lang="nl-NL" sz="2400" i="1" dirty="0"/>
              <a:t>“Brein van de computer” 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9052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                        </a:t>
            </a:r>
            <a:r>
              <a:rPr lang="nl-NL" dirty="0" err="1"/>
              <a:t>Motherboard</a:t>
            </a:r>
            <a:endParaRPr lang="en-GB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948" y="1878371"/>
            <a:ext cx="5336770" cy="42494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77440"/>
            <a:ext cx="1804572" cy="1700931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35902" y="2066054"/>
            <a:ext cx="606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-Het ‘</a:t>
            </a:r>
            <a:r>
              <a:rPr lang="nl-NL" sz="2400" i="1" dirty="0"/>
              <a:t>Hart</a:t>
            </a:r>
            <a:r>
              <a:rPr lang="nl-NL" sz="2400" dirty="0"/>
              <a:t>’ van de computer</a:t>
            </a:r>
            <a:br>
              <a:rPr lang="nl-NL" sz="2400" dirty="0"/>
            </a:br>
            <a:r>
              <a:rPr lang="nl-NL" sz="2400" dirty="0"/>
              <a:t>-Is de verbinding tussen alle componenten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38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                                  GPU</a:t>
            </a:r>
            <a:endParaRPr lang="en-GB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277" y="943932"/>
            <a:ext cx="3625365" cy="305890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16521" t="11778" r="16044" b="10779"/>
          <a:stretch/>
        </p:blipFill>
        <p:spPr>
          <a:xfrm rot="20513957">
            <a:off x="8068924" y="3685080"/>
            <a:ext cx="4040131" cy="260989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6" y="177440"/>
            <a:ext cx="1804572" cy="1700931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85192" y="2066056"/>
            <a:ext cx="64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-Graphics Processing Unit</a:t>
            </a:r>
            <a:br>
              <a:rPr lang="nl-NL" sz="2400" dirty="0"/>
            </a:br>
            <a:r>
              <a:rPr lang="nl-NL" sz="2400" dirty="0"/>
              <a:t>-Extern of geïntegreerd</a:t>
            </a:r>
            <a:br>
              <a:rPr lang="nl-NL" sz="2400" dirty="0"/>
            </a:br>
            <a:r>
              <a:rPr lang="nl-NL" sz="2400" dirty="0"/>
              <a:t>-Regelt wat je ziet op je beeldscherm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587894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42</Words>
  <Application>Microsoft Office PowerPoint</Application>
  <PresentationFormat>Breedbeeld</PresentationFormat>
  <Paragraphs>11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Uitgelicht: “De computer”</vt:lpstr>
      <vt:lpstr>Wat gaan we doen?</vt:lpstr>
      <vt:lpstr> Inhoudsopgave</vt:lpstr>
      <vt:lpstr>                                     CPU</vt:lpstr>
      <vt:lpstr>                          Motherboard</vt:lpstr>
      <vt:lpstr>                                    GPU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Uitgelicht: “De computer”</dc:title>
  <dc:creator>Lennart Hoornaar</dc:creator>
  <cp:lastModifiedBy>Lennart Hoornaar</cp:lastModifiedBy>
  <cp:revision>5</cp:revision>
  <dcterms:created xsi:type="dcterms:W3CDTF">2016-09-05T16:29:35Z</dcterms:created>
  <dcterms:modified xsi:type="dcterms:W3CDTF">2016-09-05T17:00:06Z</dcterms:modified>
</cp:coreProperties>
</file>